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42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94" r:id="rId15"/>
    <p:sldId id="387" r:id="rId16"/>
    <p:sldId id="388" r:id="rId17"/>
    <p:sldId id="389" r:id="rId18"/>
    <p:sldId id="392" r:id="rId19"/>
    <p:sldId id="390" r:id="rId20"/>
    <p:sldId id="391" r:id="rId21"/>
    <p:sldId id="384" r:id="rId22"/>
    <p:sldId id="385" r:id="rId23"/>
    <p:sldId id="386" r:id="rId24"/>
    <p:sldId id="393" r:id="rId25"/>
    <p:sldId id="329" r:id="rId26"/>
    <p:sldId id="330" r:id="rId27"/>
    <p:sldId id="331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34" r:id="rId36"/>
    <p:sldId id="335" r:id="rId37"/>
    <p:sldId id="336" r:id="rId38"/>
    <p:sldId id="337" r:id="rId39"/>
    <p:sldId id="338" r:id="rId40"/>
    <p:sldId id="382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  <p14:sldId id="364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94"/>
            <p14:sldId id="387"/>
            <p14:sldId id="388"/>
            <p14:sldId id="389"/>
            <p14:sldId id="392"/>
            <p14:sldId id="390"/>
            <p14:sldId id="391"/>
            <p14:sldId id="384"/>
            <p14:sldId id="385"/>
            <p14:sldId id="386"/>
            <p14:sldId id="393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2890" autoAdjust="0"/>
  </p:normalViewPr>
  <p:slideViewPr>
    <p:cSldViewPr snapToGrid="0" showGuides="1">
      <p:cViewPr>
        <p:scale>
          <a:sx n="60" d="100"/>
          <a:sy n="60" d="100"/>
        </p:scale>
        <p:origin x="-144" y="-1236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=""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=""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=""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=""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=""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=""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=""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=""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=""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=""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=""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=""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=""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=""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=""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=""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=""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=""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jpeg"/><Relationship Id="rId7" Type="http://schemas.openxmlformats.org/officeDocument/2006/relationships/image" Target="../media/image1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=""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085888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=""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=""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=""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=""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=""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=""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327830" y="-620509"/>
            <a:ext cx="472061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더 깔끔하게 정리할 방법이 없었을까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&amp; </a:t>
            </a:r>
            <a:r>
              <a:rPr lang="ko-KR" altLang="en-US" dirty="0"/>
              <a:t>특성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=""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=""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=""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=""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=""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=""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r>
                        <a:rPr lang="en-US" altLang="ko-KR" sz="1050" dirty="0"/>
                        <a:t/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=""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=""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=""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=""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=""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725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=""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=""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=""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8579415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27830" y="-1439374"/>
            <a:ext cx="1072685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표지만 표가 아니다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표는 정리를 위해 만드는 것이지 테두리를 치기 위해 만드는 것이 아니다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근거리 위주의 전투라고 얘기 했지만 실제 설명은 궁수의 전설을 예시로든 원거리 설명 위주로 진행이 되었다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차별화를 위한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5F1B6D-C5DC-45AF-B29E-7544627C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변경하는 것과 추가하는 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상인은 </a:t>
            </a:r>
            <a:r>
              <a:rPr lang="en-US" altLang="ko-KR" sz="800" dirty="0"/>
              <a:t>3~4</a:t>
            </a:r>
            <a:r>
              <a:rPr lang="ko-KR" altLang="en-US" sz="800" dirty="0"/>
              <a:t>개의 아이템을 랜덤으로 가져와 유저에게 판매함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이때 랜덤으로 해당 아이템에 할인을 적용함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아이템 마다 등급이 있고 해당 등급에 따라 가격이 책정됨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낮은 단계의 무기로 상대적으로 높은 단계의 무기를 강화할 수 있는 기능도 추가함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원한다면 특성을 </a:t>
            </a:r>
            <a:r>
              <a:rPr lang="en-US" altLang="ko-KR" sz="800" dirty="0"/>
              <a:t>2</a:t>
            </a:r>
            <a:r>
              <a:rPr lang="ko-KR" altLang="en-US" sz="800" dirty="0"/>
              <a:t>개만 부여할 수 있는 무기를 일정 재료를 투입해 확률적으로 </a:t>
            </a:r>
            <a:r>
              <a:rPr lang="en-US" altLang="ko-KR" sz="800" dirty="0"/>
              <a:t>1</a:t>
            </a:r>
            <a:r>
              <a:rPr lang="ko-KR" altLang="en-US" sz="800" dirty="0"/>
              <a:t>칸 더 늘릴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유저는 무기의 성능을 테스트 하며 강화와 합성을 통해 장비를 </a:t>
            </a:r>
            <a:r>
              <a:rPr lang="ko-KR" altLang="en-US" sz="800" dirty="0" err="1"/>
              <a:t>파밍하며</a:t>
            </a:r>
            <a:r>
              <a:rPr lang="ko-KR" altLang="en-US" sz="800" dirty="0"/>
              <a:t> 게임을 진행하게 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상인을 다양한 분류로 나누어 각각 특징이 되는 기능을 유저가 활용할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일반 상인</a:t>
            </a:r>
            <a:r>
              <a:rPr lang="en-US" altLang="ko-KR" sz="800" dirty="0"/>
              <a:t>, </a:t>
            </a:r>
            <a:r>
              <a:rPr lang="ko-KR" altLang="en-US" sz="800" dirty="0"/>
              <a:t>떠돌이 상인</a:t>
            </a:r>
            <a:r>
              <a:rPr lang="en-US" altLang="ko-KR" sz="800" dirty="0"/>
              <a:t>(</a:t>
            </a:r>
            <a:r>
              <a:rPr lang="ko-KR" altLang="en-US" sz="800" dirty="0"/>
              <a:t>고급 상인</a:t>
            </a:r>
            <a:r>
              <a:rPr lang="en-US" altLang="ko-KR" sz="800" dirty="0"/>
              <a:t>), </a:t>
            </a:r>
            <a:r>
              <a:rPr lang="ko-KR" altLang="en-US" sz="800" dirty="0"/>
              <a:t>떠돌이 암상인</a:t>
            </a:r>
            <a:r>
              <a:rPr lang="en-US" altLang="ko-KR" sz="800" dirty="0"/>
              <a:t>(</a:t>
            </a:r>
            <a:r>
              <a:rPr lang="ko-KR" altLang="en-US" sz="800" dirty="0"/>
              <a:t>재화가 아닌 다른 것의 </a:t>
            </a:r>
            <a:r>
              <a:rPr lang="ko-KR" altLang="en-US" sz="800" dirty="0" err="1"/>
              <a:t>패널티를</a:t>
            </a:r>
            <a:r>
              <a:rPr lang="ko-KR" altLang="en-US" sz="800" dirty="0"/>
              <a:t> 조건으로 좋은 효과의 아이템을 판매</a:t>
            </a:r>
            <a:r>
              <a:rPr lang="en-US" altLang="ko-KR" sz="800" dirty="0"/>
              <a:t>), </a:t>
            </a:r>
            <a:r>
              <a:rPr lang="ko-KR" altLang="en-US" sz="800" dirty="0"/>
              <a:t>효과부여 상인</a:t>
            </a:r>
            <a:r>
              <a:rPr lang="en-US" altLang="ko-KR" sz="800" dirty="0"/>
              <a:t>, </a:t>
            </a:r>
            <a:r>
              <a:rPr lang="ko-KR" altLang="en-US" sz="800" dirty="0"/>
              <a:t>무기 강화 상인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아이템의 등급에 따라 가격을 책정해 두고 해당아이템이 실제 상인이 판매할 때는 최대 </a:t>
            </a:r>
            <a:r>
              <a:rPr lang="en-US" altLang="ko-KR" sz="800" dirty="0"/>
              <a:t>50% </a:t>
            </a:r>
            <a:r>
              <a:rPr lang="ko-KR" altLang="en-US" sz="800" dirty="0"/>
              <a:t>에서</a:t>
            </a:r>
            <a:r>
              <a:rPr lang="en-US" altLang="ko-KR" sz="800" dirty="0"/>
              <a:t> 0% </a:t>
            </a:r>
            <a:r>
              <a:rPr lang="ko-KR" altLang="en-US" sz="800" dirty="0"/>
              <a:t>까지 할인을 적용해 판매하도록 시스템을 구현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던전에서 사용하는 코인으로 아이템을 구매할 수 있지만 잼을 사용해 아이템을 구매할 수 도 있다 </a:t>
            </a:r>
            <a:r>
              <a:rPr lang="en-US" altLang="ko-KR" sz="800" dirty="0"/>
              <a:t>( </a:t>
            </a:r>
            <a:r>
              <a:rPr lang="ko-KR" altLang="en-US" sz="800" dirty="0"/>
              <a:t>대신 해당 방식은 구매 횟수에 따라 점차 가격이 증가하도록 함</a:t>
            </a:r>
            <a:r>
              <a:rPr lang="en-US" altLang="ko-KR" sz="800" dirty="0"/>
              <a:t>, </a:t>
            </a:r>
            <a:r>
              <a:rPr lang="ko-KR" altLang="en-US" sz="800" dirty="0"/>
              <a:t>증가 횟수는 전체 게임에서 관리되어 초기화 되지 않고 계속 쌓인다</a:t>
            </a:r>
            <a:r>
              <a:rPr lang="en-US" altLang="ko-KR" sz="8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방을 클리어 하면 방의 정 중앙에 상인이 등장하며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상인의 활용은 </a:t>
            </a:r>
            <a:r>
              <a:rPr lang="en-US" altLang="ko-KR" sz="800" dirty="0"/>
              <a:t>1</a:t>
            </a:r>
            <a:r>
              <a:rPr lang="ko-KR" altLang="en-US" sz="800" dirty="0"/>
              <a:t>회성으로 한번 상인 판매정보를 닫으면 다시 해당 방의 상인을 통해 아이템을 구매할 수 없다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아이템을 구매할 여건이 되는지 </a:t>
            </a:r>
            <a:r>
              <a:rPr lang="en-US" altLang="ko-KR" sz="800" dirty="0"/>
              <a:t>1</a:t>
            </a:r>
            <a:r>
              <a:rPr lang="ko-KR" altLang="en-US" sz="800" dirty="0"/>
              <a:t>차적으로 상인이 판매하려는 아이템 최소 가격을 기준으로 비교해 유저에게 보여줄지 말지 결정한다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반대로 있다면 상점창을 열어 구입할 수 있는 아이템이 있다는 것을 보여준다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추가로 유저가 코인 부족으로 원하는 무기를 구입하지 </a:t>
            </a:r>
            <a:r>
              <a:rPr lang="ko-KR" altLang="en-US" sz="800" dirty="0" err="1"/>
              <a:t>못할때</a:t>
            </a:r>
            <a:r>
              <a:rPr lang="ko-KR" altLang="en-US" sz="800" dirty="0"/>
              <a:t> 유저가 사용하는 무기를 </a:t>
            </a:r>
            <a:r>
              <a:rPr lang="ko-KR" altLang="en-US" sz="800" dirty="0" err="1"/>
              <a:t>함꼐</a:t>
            </a:r>
            <a:r>
              <a:rPr lang="ko-KR" altLang="en-US" sz="800" dirty="0"/>
              <a:t> 가격으로 책정해 코인과 함께 대가로 판매하여 무기를 바꿔 착용할 수 있다</a:t>
            </a:r>
            <a:r>
              <a:rPr lang="en-US" altLang="ko-KR" sz="8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57848" y="-923330"/>
            <a:ext cx="11313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차별화 요소에 하고 싶은 내용만 있고 의도는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텍스트만 던져놔서 무슨 내용인지 이해하기 어렵다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C877B5-A3C9-45D6-B451-3D355649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제한사항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13EFE34-5260-468C-862C-3F3E8F19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소비하면 유저가 직접 회복을 하지 않는 이상 회복되지 않던 </a:t>
            </a:r>
            <a:r>
              <a:rPr lang="ko-KR" altLang="en-US" sz="1400" dirty="0" err="1"/>
              <a:t>마나를</a:t>
            </a:r>
            <a:r>
              <a:rPr lang="ko-KR" altLang="en-US" sz="1400" dirty="0"/>
              <a:t> 자동으로 회복이 되도록 변경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일부 캐릭터에만 있던 </a:t>
            </a:r>
            <a:r>
              <a:rPr lang="ko-KR" altLang="en-US" sz="1400" dirty="0" err="1"/>
              <a:t>회피스킬을</a:t>
            </a:r>
            <a:r>
              <a:rPr lang="ko-KR" altLang="en-US" sz="1400" dirty="0"/>
              <a:t> 모든 캐릭터가 사용가능 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캐릭터에게 </a:t>
            </a:r>
            <a:r>
              <a:rPr lang="ko-KR" altLang="en-US" sz="1400" dirty="0" err="1"/>
              <a:t>회피스킬</a:t>
            </a:r>
            <a:r>
              <a:rPr lang="ko-KR" altLang="en-US" sz="1400" dirty="0"/>
              <a:t> 이외에 다른 각 캐릭터의 특징이 될 스킬을 부여함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자동으로 회복되는 </a:t>
            </a:r>
            <a:r>
              <a:rPr lang="ko-KR" altLang="en-US" sz="1400" dirty="0" err="1"/>
              <a:t>마나와</a:t>
            </a:r>
            <a:r>
              <a:rPr lang="ko-KR" altLang="en-US" sz="1400" dirty="0"/>
              <a:t> 회피 스킬을 통해 액션성을 부여하려고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9159711-2758-4B34-B6E6-BBFD81DE80C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A2E197C0-58DB-4D35-BF4C-8937A42C692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F7C26AC9-4941-40CA-AF1B-6C8D598A1A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1C1F4F0-44E6-4168-8202-33BD4650BB1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9530889-4E1F-4752-8A40-08135670DE5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FF12433-1C27-4165-AFAD-23AD71E4069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E2CA87C-D6A9-4B7C-BC69-428419B3F7AF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856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FA478E-1265-404B-8FAA-7025498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1269E80-23F4-49B8-90B4-5291E2DF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특성기능을 플레이어 캐릭터에 적용하던 방식을 무기로 변경</a:t>
            </a:r>
            <a:endParaRPr lang="en-US" altLang="ko-KR" dirty="0"/>
          </a:p>
          <a:p>
            <a:r>
              <a:rPr lang="ko-KR" altLang="en-US" dirty="0"/>
              <a:t>하나의 무기가 최대 두개의 특성을 가질 수 있도록 변경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957A84B-6D61-4493-98F5-0A68BA550F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A0F1DB7-2343-4859-8C24-846BEE7333D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A2E3D232-716A-4EC0-BEEC-024946DFF4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D7F951D-A1D4-4C23-9D67-C7F3D4CCA9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111CCEE-0CF8-4E1B-8213-1EF2FA91CF9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47BF3F1-2532-4990-8403-1EAF55B3C3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3E3ACB8-7996-4A8C-9C72-A2AD8CBD9C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16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16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=""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=""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=""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=""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=""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=""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=""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74009" y="-3190758"/>
            <a:ext cx="1131399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>
                <a:solidFill>
                  <a:srgbClr val="FF0000"/>
                </a:solidFill>
              </a:rPr>
              <a:t>기획의도에 </a:t>
            </a:r>
            <a:r>
              <a:rPr lang="ko-KR" altLang="en-US" dirty="0" err="1">
                <a:solidFill>
                  <a:srgbClr val="FF0000"/>
                </a:solidFill>
              </a:rPr>
              <a:t>로그라이크와</a:t>
            </a:r>
            <a:r>
              <a:rPr lang="ko-KR" altLang="en-US" dirty="0">
                <a:solidFill>
                  <a:srgbClr val="FF0000"/>
                </a:solidFill>
              </a:rPr>
              <a:t> 어떻게 다르게 세이브포인터를 어떻게 짧게 구성 했는지 </a:t>
            </a:r>
            <a:r>
              <a:rPr lang="ko-KR" altLang="en-US" dirty="0" smtClean="0">
                <a:solidFill>
                  <a:srgbClr val="FF0000"/>
                </a:solidFill>
              </a:rPr>
              <a:t>설명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아래 </a:t>
            </a:r>
            <a:r>
              <a:rPr lang="ko-KR" altLang="en-US" dirty="0" err="1" smtClean="0">
                <a:solidFill>
                  <a:srgbClr val="FF0000"/>
                </a:solidFill>
              </a:rPr>
              <a:t>로그라이크</a:t>
            </a:r>
            <a:r>
              <a:rPr lang="ko-KR" altLang="en-US" dirty="0" smtClean="0">
                <a:solidFill>
                  <a:srgbClr val="FF0000"/>
                </a:solidFill>
              </a:rPr>
              <a:t> 설명과 합쳐서 정리 할 것</a:t>
            </a:r>
            <a:r>
              <a:rPr lang="en-US" altLang="ko-KR" dirty="0" smtClean="0">
                <a:solidFill>
                  <a:srgbClr val="FF0000"/>
                </a:solidFill>
              </a:rPr>
              <a:t>), </a:t>
            </a:r>
            <a:r>
              <a:rPr lang="ko-KR" altLang="en-US" dirty="0">
                <a:solidFill>
                  <a:srgbClr val="FF0000"/>
                </a:solidFill>
              </a:rPr>
              <a:t>시간을 어떻게 조정하는 액션으로 </a:t>
            </a:r>
            <a:r>
              <a:rPr lang="ko-KR" altLang="en-US" dirty="0" smtClean="0">
                <a:solidFill>
                  <a:srgbClr val="FF0000"/>
                </a:solidFill>
              </a:rPr>
              <a:t>타 게임과 </a:t>
            </a:r>
            <a:r>
              <a:rPr lang="ko-KR" altLang="en-US" dirty="0">
                <a:solidFill>
                  <a:srgbClr val="FF0000"/>
                </a:solidFill>
              </a:rPr>
              <a:t>어떤 다른 경험을 제공 할지에 대한 설명이 필요하다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로그 </a:t>
            </a:r>
            <a:r>
              <a:rPr lang="ko-KR" altLang="en-US" dirty="0" err="1">
                <a:solidFill>
                  <a:srgbClr val="FF0000"/>
                </a:solidFill>
              </a:rPr>
              <a:t>라이크</a:t>
            </a:r>
            <a:r>
              <a:rPr lang="ko-KR" altLang="en-US" dirty="0">
                <a:solidFill>
                  <a:srgbClr val="FF0000"/>
                </a:solidFill>
              </a:rPr>
              <a:t> 장르가 대중적이지 않은데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  <a:r>
              <a:rPr lang="ko-KR" altLang="en-US" dirty="0">
                <a:solidFill>
                  <a:srgbClr val="FF0000"/>
                </a:solidFill>
              </a:rPr>
              <a:t>이런 유저를 </a:t>
            </a:r>
            <a:r>
              <a:rPr lang="ko-KR" altLang="en-US" dirty="0" err="1">
                <a:solidFill>
                  <a:srgbClr val="FF0000"/>
                </a:solidFill>
              </a:rPr>
              <a:t>타겟으로</a:t>
            </a:r>
            <a:r>
              <a:rPr lang="ko-KR" altLang="en-US" dirty="0">
                <a:solidFill>
                  <a:srgbClr val="FF0000"/>
                </a:solidFill>
              </a:rPr>
              <a:t> 한다는 설명이 아니라 대중적 요소를 넣어 더 </a:t>
            </a:r>
            <a:r>
              <a:rPr lang="ko-KR" altLang="en-US" dirty="0" err="1">
                <a:solidFill>
                  <a:srgbClr val="FF0000"/>
                </a:solidFill>
              </a:rPr>
              <a:t>타겟유저의</a:t>
            </a:r>
            <a:r>
              <a:rPr lang="ko-KR" altLang="en-US" dirty="0">
                <a:solidFill>
                  <a:srgbClr val="FF0000"/>
                </a:solidFill>
              </a:rPr>
              <a:t> 범위를 늘리겠다는 내용이 들어가야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몸을 좌우로 움직이고 </a:t>
            </a:r>
            <a:r>
              <a:rPr lang="ko-KR" altLang="en-US" dirty="0" smtClean="0">
                <a:solidFill>
                  <a:srgbClr val="FF0000"/>
                </a:solidFill>
              </a:rPr>
              <a:t>리듬을 타고 </a:t>
            </a:r>
            <a:r>
              <a:rPr lang="ko-KR" altLang="en-US" dirty="0">
                <a:solidFill>
                  <a:srgbClr val="FF0000"/>
                </a:solidFill>
              </a:rPr>
              <a:t>앞에 있는 사람보다는 모니터와 스크린만 보면서 발표함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시간을 조정하는 부분이 이 게임의 가장 큰 특징 중 하나인데 시간 시스템에 대한 설명은 왜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없는가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C3B16B6-218F-4084-B7E6-6448634DCDD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FCBE0AF-DCF6-403E-A2CD-9C135D82460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F2B16310-88D6-4068-898C-7B829502DD0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D117280-8EB7-41D4-BDEF-960427EB740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03BE2BA-5AD4-41F2-B87B-F2DB79D046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8B784BC-4706-45CD-AE78-4E37F9281EF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8A83133-BA0E-4298-9D77-FA9C8B36707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93F7AB4-C5BE-44E4-9CA8-1D1D5393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9D3CC56-CD78-4ABA-81C9-9FC6E504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400" dirty="0" err="1"/>
              <a:t>지금하는</a:t>
            </a:r>
            <a:r>
              <a:rPr lang="ko-KR" altLang="en-US" sz="1400" dirty="0"/>
              <a:t> 시스템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플레이에 동기부여를 목적으로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711838D-4974-469B-BED1-A5FCB738268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5B8B98F3-C29B-421C-A35A-1F7CD0047A3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35F0053-1FD3-4E9E-A82C-0266224236E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C19B969-90B3-4DD4-924E-4D3E467054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20836A0C-3C12-4418-B575-95AF36BE84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3E3F382-DEE9-4F68-B7EC-4E8518AC7C8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8129D90-794F-4933-91EC-3095A8CF238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569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=""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=""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=""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=""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=""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=""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=""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=""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=""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=""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=""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=""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=""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=""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=""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=""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=""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=""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=""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=""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=""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=""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=""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=""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=""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=""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=""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=""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=""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=""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6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=""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=""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=""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=""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=""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=""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=""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=""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=""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68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=""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=""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=""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=""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=""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=""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=""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=""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=""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=""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=""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=""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31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=""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=""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=""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=""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=""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4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r>
                        <a:rPr lang="en-US" altLang="ko-KR" sz="1300" dirty="0"/>
                        <a:t/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=""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=""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=""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=""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=""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=""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=""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=""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=""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=""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=""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=""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=""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=""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=""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=""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=""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=""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=""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=""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=""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60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=""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=""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=""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=""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=""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=""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=""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=""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=""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=""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=""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=""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=""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=""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=""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=""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=""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=""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=""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=""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=""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64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=""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=""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=""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=""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=""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=""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=""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=""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=""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=""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=""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=""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=""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=""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=""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=""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=""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=""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=""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=""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=""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=""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=""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=""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=""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=""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=""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289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=""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=""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=""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=""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=""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=""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=""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=""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=""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=""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=""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=""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=""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=""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=""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=""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=""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=""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=""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=""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=""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=""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=""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r>
                        <a:rPr lang="en-US" altLang="ko-KR" sz="1000"/>
                        <a:t/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r>
                        <a:rPr lang="en-US" altLang="ko-KR" sz="1400" b="1" dirty="0"/>
                        <a:t/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=""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=""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=""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351794"/>
              </p:ext>
            </p:extLst>
          </p:nvPr>
        </p:nvGraphicFramePr>
        <p:xfrm>
          <a:off x="457200" y="3124200"/>
          <a:ext cx="11252200" cy="339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7C4D0DB8-D404-4A84-8FB1-4BABAAA6057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4FD9CD4-115D-43F6-AC18-8C6EA46335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A0FB505-3691-4895-820F-2F25BB798B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0264197-9443-4326-AC1B-E1721CBF70F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ACCFE953-EF28-400F-963A-08CA7F7932F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518D7B4-10E6-4855-A2D5-95A0F45923C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673D590-B82D-4BC8-B131-559DB9DBF14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=""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=""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=""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=""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=""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=""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=""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=""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=""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=""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=""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=""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>
            <a:off x="5712810" y="2936827"/>
            <a:ext cx="1099139" cy="123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=""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=""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=""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28219" y="4345640"/>
            <a:ext cx="151153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51008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=""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=""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4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=""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=""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=""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=""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=""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=""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=""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=""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=""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=""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=""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23920" y="-874425"/>
            <a:ext cx="10365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더 깔끔하게 정리할 방법이 없었을까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  <a:tabLst>
                <a:tab pos="7710488" algn="l"/>
              </a:tabLst>
            </a:pPr>
            <a:r>
              <a:rPr lang="ko-KR" altLang="en-US" dirty="0" smtClean="0">
                <a:solidFill>
                  <a:srgbClr val="FF0000"/>
                </a:solidFill>
              </a:rPr>
              <a:t>각 페이지에 이 내용이 들어가게 된 기획의도가 들어가 있어야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=""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=""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=""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=""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=""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=""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=""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=""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=""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=""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=""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=""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=""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=""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=""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=""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=""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=""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=""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=""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=""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=""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=""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=""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=""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5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=""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=""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=""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=""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32411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=""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3264</TotalTime>
  <Words>4150</Words>
  <Application>Microsoft Office PowerPoint</Application>
  <PresentationFormat>사용자 지정</PresentationFormat>
  <Paragraphs>878</Paragraphs>
  <Slides>38</Slides>
  <Notes>1</Notes>
  <HiddenSlides>15</HiddenSlides>
  <MMClips>0</MMClips>
  <ScaleCrop>false</ScaleCrop>
  <HeadingPairs>
    <vt:vector size="6" baseType="variant"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무기 &amp; 특성 시스템</vt:lpstr>
      <vt:lpstr>모티브 게임과 차별화를 위한 요소</vt:lpstr>
      <vt:lpstr>상인 시스템</vt:lpstr>
      <vt:lpstr>중립 구조물의 다양화</vt:lpstr>
      <vt:lpstr>몬스터 AI</vt:lpstr>
      <vt:lpstr>무기의 시스템 변경</vt:lpstr>
      <vt:lpstr>캐릭터 제한사항 변경</vt:lpstr>
      <vt:lpstr>특성시스템 변경</vt:lpstr>
      <vt:lpstr>방의 종류를 간소화</vt:lpstr>
      <vt:lpstr>인벤토리 추가</vt:lpstr>
      <vt:lpstr>캐릭터 강화 요소 추가</vt:lpstr>
      <vt:lpstr>업적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FullName</cp:lastModifiedBy>
  <cp:revision>254</cp:revision>
  <dcterms:created xsi:type="dcterms:W3CDTF">2019-10-07T05:13:37Z</dcterms:created>
  <dcterms:modified xsi:type="dcterms:W3CDTF">2019-11-14T02:28:21Z</dcterms:modified>
</cp:coreProperties>
</file>